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78" r:id="rId4"/>
    <p:sldId id="279" r:id="rId5"/>
    <p:sldId id="280" r:id="rId6"/>
    <p:sldId id="281" r:id="rId7"/>
    <p:sldId id="262" r:id="rId8"/>
    <p:sldId id="271" r:id="rId9"/>
    <p:sldId id="263" r:id="rId10"/>
    <p:sldId id="264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65" r:id="rId19"/>
    <p:sldId id="266" r:id="rId20"/>
    <p:sldId id="267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6C58B-DC95-4964-8956-1B5262414257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63BC-6A14-45AA-849B-700A887ACD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01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463BC-6A14-45AA-849B-700A887ACD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9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ttamroy01922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6.jpg"/><Relationship Id="rId10" Type="http://schemas.openxmlformats.org/officeDocument/2006/relationships/image" Target="../media/image25.jpeg"/><Relationship Id="rId4" Type="http://schemas.openxmlformats.org/officeDocument/2006/relationships/image" Target="../media/image22.jpeg"/><Relationship Id="rId9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447800" y="5334000"/>
            <a:ext cx="6248400" cy="13716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3825"/>
            <a:ext cx="8991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5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উত্তম কুমার রায়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সহকারী শিক্ষক </a:t>
            </a:r>
          </a:p>
          <a:p>
            <a:pPr marL="0" indent="0">
              <a:buNone/>
            </a:pPr>
            <a:r>
              <a:rPr lang="bn-BD" sz="2400" b="1" u="sng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হাজী শরিয়ত উল্লাহ আর্দশ উচ্চ </a:t>
            </a:r>
            <a:r>
              <a:rPr lang="bn-BD" sz="2400" b="1" u="sng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বিদ্যালয়</a:t>
            </a:r>
            <a:endParaRPr lang="en-US" sz="2400" b="1" u="sng" dirty="0" smtClean="0">
              <a:solidFill>
                <a:srgbClr val="00B050"/>
              </a:solidFill>
              <a:latin typeface="+mj-lt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Email: </a:t>
            </a:r>
            <a:r>
              <a:rPr lang="en-US" sz="2400" b="1" dirty="0" smtClean="0">
                <a:solidFill>
                  <a:srgbClr val="00B050"/>
                </a:solidFill>
                <a:latin typeface="+mj-lt"/>
                <a:cs typeface="NikoshBAN" pitchFamily="2" charset="0"/>
                <a:hlinkClick r:id="rId3"/>
              </a:rPr>
              <a:t>uttamroy01922@gmail.com</a:t>
            </a:r>
            <a:endParaRPr lang="en-US" sz="2400" b="1" dirty="0" smtClean="0">
              <a:solidFill>
                <a:srgbClr val="00B050"/>
              </a:solidFill>
              <a:latin typeface="+mj-lt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Mobile: 01688025645</a:t>
            </a:r>
            <a:r>
              <a:rPr lang="bn-BD" sz="3600" dirty="0" smtClean="0">
                <a:solidFill>
                  <a:srgbClr val="00B050"/>
                </a:solidFill>
                <a:latin typeface="+mj-lt"/>
                <a:cs typeface="NikoshBAN" pitchFamily="2" charset="0"/>
              </a:rPr>
              <a:t>	</a:t>
            </a:r>
            <a:endParaRPr lang="en-US" sz="3600" dirty="0">
              <a:solidFill>
                <a:srgbClr val="00B050"/>
              </a:solidFill>
              <a:latin typeface="+mj-lt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4648200" cy="4525963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শ্রেণিঃ অষ্টম 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বিঃপরিচয়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অধ্যায়ঃ ৪র্থ (পাঠ-১)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40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839200" cy="67056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76400" y="5749636"/>
            <a:ext cx="4800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মহাস্থানগড়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1487543"/>
              </p:ext>
            </p:extLst>
          </p:nvPr>
        </p:nvGraphicFramePr>
        <p:xfrm>
          <a:off x="3505200" y="48768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505200" y="48768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681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915400" cy="67056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724400" y="5486400"/>
            <a:ext cx="40386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কান্তজির মন্দির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0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927"/>
            <a:ext cx="9067799" cy="69272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5791200"/>
            <a:ext cx="4191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সোনারগাঁও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4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066800" y="1676400"/>
            <a:ext cx="6781800" cy="2590800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 শহরের প্রত্ননিদর্শন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828800" y="304800"/>
            <a:ext cx="4724400" cy="1447800"/>
          </a:xfrm>
          <a:prstGeom prst="wedgeEllipse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1219200" y="2209800"/>
            <a:ext cx="7315200" cy="13716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ঢাকা শহরের কয়েকটি প্রধান প্রত্ননির্দশনের নাম উল্লেখ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219200" y="4267200"/>
            <a:ext cx="7543800" cy="14478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ঢাকার প্রাচীন স্থাপত্যকর্মের রীতি সম্পর্কে ব্যাখ্যা করতে পারবে।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92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" y="76200"/>
            <a:ext cx="9019309" cy="467876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838200" y="4953000"/>
            <a:ext cx="7924800" cy="1219200"/>
          </a:xfrm>
          <a:prstGeom prst="ellipse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লালবাগ দূর্গ-১৬৭৮ সাল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3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" y="0"/>
            <a:ext cx="9140565" cy="5257800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2279073" y="5486400"/>
            <a:ext cx="5396346" cy="1011382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আরমানিয়ান গির্জা-১৭৮১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6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4301"/>
            <a:ext cx="8915400" cy="5219700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1447800" y="5375564"/>
            <a:ext cx="7010400" cy="1025236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বাহাদুর শাহ পার্ক-১৮৫৭ সাল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55"/>
            <a:ext cx="9144000" cy="481445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19200" y="5430981"/>
            <a:ext cx="7315200" cy="91440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আহসান মঞ্জিল-১৮৭২ সাল</a:t>
            </a:r>
            <a:r>
              <a:rPr lang="en-US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00365"/>
              </p:ext>
            </p:extLst>
          </p:nvPr>
        </p:nvGraphicFramePr>
        <p:xfrm>
          <a:off x="3962400" y="3810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62400" y="3810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198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81280"/>
            <a:ext cx="8991600" cy="479552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95400" y="5181600"/>
            <a:ext cx="7086600" cy="1219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ইমাম বাড়া-ঔপনিবেশিক যুগে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43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143000" y="5486400"/>
            <a:ext cx="6477000" cy="1219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তারা মসজিদ-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ঔপনিবেশিক যুগে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4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" y="76200"/>
            <a:ext cx="9140431" cy="5334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990600" y="5562600"/>
            <a:ext cx="7315200" cy="838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ঢাকেশ্বরী মন্দির-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ঔপনিবেশিক যুগে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9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305800" cy="530319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838200" y="5715000"/>
            <a:ext cx="7086600" cy="8382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কার্জন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হল-ঔপনিবেশিক যুগে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1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45" y="76200"/>
            <a:ext cx="8704055" cy="51816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524000" y="5223164"/>
            <a:ext cx="7086600" cy="990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হাইকোট ভবন-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ঔপনিবেশিক যুগে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5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76200"/>
            <a:ext cx="8128000" cy="48768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295400" y="5181600"/>
            <a:ext cx="6324600" cy="990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রমনা মন্দির-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ঔপনিবেশিক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যুগে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23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981200" y="304800"/>
            <a:ext cx="5181600" cy="1143000"/>
          </a:xfrm>
          <a:prstGeom prst="wedgeEllipse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একককাজ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533400" y="1905000"/>
            <a:ext cx="8229600" cy="17526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ঢাকার প্রত্ননিদর্শন গুলোর নাম ও সময়কাল অথবা কোন যুগের তা তালিকা আকারে লিখ।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52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866900" y="51955"/>
            <a:ext cx="5334000" cy="1091045"/>
          </a:xfrm>
          <a:prstGeom prst="wedgeEllipse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914400" y="2667000"/>
            <a:ext cx="7239000" cy="9144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আহসান মঞ্জিল কত সালে প্রতিষ্ঠিত?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52500" y="4017818"/>
            <a:ext cx="7239000" cy="12192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বাহাদুর শাহ পার্ক ইতিহাসের কোন ঘটনার সাথে জড়িয়ে আ্ছে?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914400" y="5562600"/>
            <a:ext cx="7315200" cy="9906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আরমানিটোলা গির্জা কত সালে প্রতিষ্ঠিত হয়?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952500" y="1371600"/>
            <a:ext cx="7200900" cy="9906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প্রত্নতত্ত্ব বলতে কী বোঝায়?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35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133600" y="533400"/>
            <a:ext cx="4343400" cy="1447800"/>
          </a:xfrm>
          <a:prstGeom prst="wedgeEllipseCallout">
            <a:avLst/>
          </a:prstGeom>
          <a:noFill/>
          <a:ln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1295400" y="2895600"/>
            <a:ext cx="7086600" cy="12954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সভ্যতার বিকাশে প্রত্ননিদর্শের গুরুত্ব মূল্যায়ন কর।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22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133600" y="4550784"/>
            <a:ext cx="5791200" cy="1690255"/>
          </a:xfrm>
          <a:prstGeom prst="wedgeEllipseCallou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2438400" cy="1714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0"/>
            <a:ext cx="2819400" cy="1700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9049"/>
            <a:ext cx="3373582" cy="16954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981200"/>
            <a:ext cx="2438400" cy="18304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25" y="1981200"/>
            <a:ext cx="2863275" cy="1830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492" y="1981200"/>
            <a:ext cx="3276599" cy="18304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8" y="4086224"/>
            <a:ext cx="2605807" cy="26193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99" y="4086223"/>
            <a:ext cx="2601191" cy="263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1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145</Words>
  <Application>Microsoft Office PowerPoint</Application>
  <PresentationFormat>On-screen Show (4:3)</PresentationFormat>
  <Paragraphs>38</Paragraphs>
  <Slides>21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Packager Shell Object</vt:lpstr>
      <vt:lpstr>Package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56</cp:revision>
  <dcterms:created xsi:type="dcterms:W3CDTF">2006-08-16T00:00:00Z</dcterms:created>
  <dcterms:modified xsi:type="dcterms:W3CDTF">2014-02-08T16:39:43Z</dcterms:modified>
</cp:coreProperties>
</file>